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6"/>
    <p:restoredTop sz="96291"/>
  </p:normalViewPr>
  <p:slideViewPr>
    <p:cSldViewPr snapToGrid="0" snapToObjects="1">
      <p:cViewPr>
        <p:scale>
          <a:sx n="96" d="100"/>
          <a:sy n="96" d="100"/>
        </p:scale>
        <p:origin x="-52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677198-0640-7743-A2BB-6CC5AE45B080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8D912-6F3A-A341-89EF-802A3347B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4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广西耕地的特点是</a:t>
            </a:r>
            <a:r>
              <a:rPr lang="en-US" altLang="zh-CN" dirty="0"/>
              <a:t>:</a:t>
            </a:r>
            <a:r>
              <a:rPr lang="zh-CN" altLang="en-US" dirty="0"/>
              <a:t>平地少</a:t>
            </a:r>
            <a:r>
              <a:rPr lang="en-US" altLang="zh-CN" dirty="0"/>
              <a:t>,</a:t>
            </a:r>
            <a:r>
              <a:rPr lang="zh-CN" altLang="en-US" dirty="0"/>
              <a:t>山地多</a:t>
            </a:r>
            <a:r>
              <a:rPr lang="en-US" altLang="zh-CN" dirty="0"/>
              <a:t>,</a:t>
            </a:r>
            <a:r>
              <a:rPr lang="zh-CN" altLang="en-US" dirty="0"/>
              <a:t>比较破碎</a:t>
            </a:r>
            <a:r>
              <a:rPr lang="en-US" altLang="zh-CN" dirty="0"/>
              <a:t>,</a:t>
            </a:r>
            <a:r>
              <a:rPr lang="zh-CN" altLang="en-US" dirty="0"/>
              <a:t>难利用</a:t>
            </a:r>
            <a:r>
              <a:rPr lang="en-US" altLang="zh-CN" dirty="0"/>
              <a:t>,</a:t>
            </a:r>
            <a:r>
              <a:rPr lang="zh-CN" altLang="en-US" dirty="0"/>
              <a:t>利用效率低</a:t>
            </a:r>
            <a:endParaRPr lang="zh-CN" altLang="zh-CN" dirty="0"/>
          </a:p>
        </p:txBody>
      </p:sp>
      <p:sp>
        <p:nvSpPr>
          <p:cNvPr id="1146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8FA4C6-C342-41B3-B6E9-830E3FFC5968}" type="slidenum">
              <a:rPr kumimoji="0" lang="id-ID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d-ID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9720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EB0F6-6216-9D44-9FC9-1AF90B239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799FB-AE9B-3D4B-8EF9-95C24DC5F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CA1EC-7610-D64B-91A2-3AF176575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A4DC7-0B1F-B74D-8A3B-87197E104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A9EB1-D4B0-354F-B6B3-923D50ADE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816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28726-FE54-AF4F-9FB9-766E5E6EC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F9B18-67E3-2D44-B972-3CE910D0D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05A9F-8FE9-8144-9E8D-DC33F9D45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1F280-3A34-DD48-ABC3-F8ACF493F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4319A-F213-3749-AED5-F02F5D4EF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1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5DA7CD-82AF-684A-8B60-1F6ECEC75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602C1-C76A-9741-9044-D14B286EF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8CFA8-BE97-CE45-856D-AC51CF127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0D01D-1DE6-2F46-A065-284BD24CA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DC1C5-2A0C-FE4C-92F6-3D2008E7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5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33B2-F753-B045-ABA8-C13B9117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E8FB6-3F6A-9D4F-ABA4-6F8BC0B3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F48A3-1DAE-E242-ADF5-3CA83127D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3A365-E95B-E747-84B8-DDFBA0D9C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B5BBC-6E2D-E346-9EC4-AFDC2789A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13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19131-AB74-D644-85A3-0C6E405C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9CA9C-55B9-4E41-B868-2D50A252D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65111-8085-8042-9243-C86C7A28B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B7F2F-26B6-8349-A384-769E734E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70BA2-EBE8-BE45-B355-5D1A6D213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53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DFC40-6C95-B544-BE14-4CDF9F6E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D024C-2BE9-3941-B57F-7FA28D1D1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11253-2670-1648-82C0-AD021D2A4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51CAB-86AB-E644-81C3-454B02F7E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46B1A-5E53-F24F-9636-FACBA32E7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721BC-0A76-8E4C-97F7-ACAAF8775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8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DC72C-3064-9B40-B8F1-A44FBA0F3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68747-C13B-8F41-9F11-EE30855A0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F1532-3DDF-A34C-880F-4935844BF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A4F4C-3A7C-5845-8E67-23D9DB14DE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1AD2B0-719F-CB4B-8BBA-5ED4320219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1D4192-31AD-C84E-9B47-62209EE27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626680-4443-7D40-8E96-68949B52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A14528-9246-4549-8373-5564543A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33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2981F-5CF8-7548-BC13-EE96E255D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7DB954-5EE3-D043-B419-B151CC76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E2D3E-3FF4-F947-92AB-DC588CC77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D7ACE5-B310-AA41-8146-DC814F7C4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9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C2703B-B66C-704C-8407-0D2F4426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E66EB9-C2D5-5349-B81E-31E7092E4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69384-AAB9-2B46-95FE-B647F3AB9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98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2B062-9B64-7C4C-8082-BC74424E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3A5CA-EBF6-B54E-81B6-C1FCBB14C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78ACC-9DD2-CB49-9EA4-5A0BF84E4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468A0-2EAD-624E-9F9D-3D02FA0A7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A16F3-32DE-1541-B31A-1870FE952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65AF3-0448-C248-B72D-40BACA98B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71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09AF9-E0C0-E340-96FD-F5B950D45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33D9C-B4E2-2E46-9CD6-76A34CD180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ED492-EDC3-174F-A982-52567C778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1E8299-D965-8844-AA7D-C37BB0E1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E0C57-54C3-F44E-994B-54C1F0EB0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4A017-E248-6748-86B9-8AF9BD6C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5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22823-45F5-8944-9ADD-553E3E939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A937-EA0A-B143-A36B-4DA9B1F04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D3B5D-B504-7741-B8E6-0A37F302D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559A9-DC27-FC48-B750-6D56A4CD376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427AE-6700-7C4B-A586-4D5CBC3EF8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D192-D7C6-9340-A6E5-36C3E484E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7FA7A-56B4-4947-B3C2-0A03EC715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18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tiff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3BCD54B4-6EC5-E341-85D9-31E1F66FF75E}"/>
              </a:ext>
            </a:extLst>
          </p:cNvPr>
          <p:cNvGrpSpPr/>
          <p:nvPr/>
        </p:nvGrpSpPr>
        <p:grpSpPr>
          <a:xfrm>
            <a:off x="9868197" y="498896"/>
            <a:ext cx="2200762" cy="645866"/>
            <a:chOff x="88396" y="6050754"/>
            <a:chExt cx="2200762" cy="64586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24CE35A-9C30-FA4A-B133-0092BE9FE1D2}"/>
                </a:ext>
              </a:extLst>
            </p:cNvPr>
            <p:cNvGrpSpPr/>
            <p:nvPr/>
          </p:nvGrpSpPr>
          <p:grpSpPr>
            <a:xfrm>
              <a:off x="88396" y="6050754"/>
              <a:ext cx="2200762" cy="645866"/>
              <a:chOff x="4851157" y="5764958"/>
              <a:chExt cx="2197510" cy="52175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714786-8B17-9F4B-A276-DA2D8BA322F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51157" y="6062945"/>
                <a:ext cx="2197510" cy="22377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Hans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Roboto" pitchFamily="2" charset="0"/>
                    <a:sym typeface="微软雅黑" panose="020B0503020204020204" pitchFamily="34" charset="-122"/>
                  </a:rPr>
                  <a:t>助力精准种植，布局垂直农业</a:t>
                </a:r>
                <a:endParaRPr kumimoji="0" lang="id-ID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4" name="Title 1">
                <a:extLst>
                  <a:ext uri="{FF2B5EF4-FFF2-40B4-BE49-F238E27FC236}">
                    <a16:creationId xmlns:a16="http://schemas.microsoft.com/office/drawing/2014/main" id="{A741B810-62AB-4A4F-8DE6-A5621A62F4A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250276" y="5764958"/>
                <a:ext cx="1786298" cy="343116"/>
              </a:xfrm>
              <a:prstGeom prst="rect">
                <a:avLst/>
              </a:prstGeom>
            </p:spPr>
            <p:txBody>
              <a:bodyPr wrap="square" anchor="b">
                <a:sp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Han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AD47">
                        <a:lumMod val="75000"/>
                        <a:alpha val="90000"/>
                      </a:srgb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微软雅黑" panose="020B0503020204020204" pitchFamily="34" charset="-122"/>
                  </a:rPr>
                  <a:t>Green</a:t>
                </a:r>
                <a:r>
                  <a:rPr kumimoji="0" lang="en-US" altLang="zh-Han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alpha val="90000"/>
                      </a:prst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Arial" panose="020B0604020202020204" pitchFamily="34" charset="0"/>
                    <a:sym typeface="微软雅黑" panose="020B0503020204020204" pitchFamily="34" charset="-122"/>
                  </a:rPr>
                  <a:t>Box</a:t>
                </a:r>
                <a:endPara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alpha val="90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微软雅黑" panose="020B0503020204020204" pitchFamily="34" charset="-122"/>
                </a:endParaRPr>
              </a:p>
            </p:txBody>
          </p:sp>
        </p:grpSp>
        <p:sp useBgFill="1">
          <p:nvSpPr>
            <p:cNvPr id="29" name="Rectangle 28">
              <a:extLst>
                <a:ext uri="{FF2B5EF4-FFF2-40B4-BE49-F238E27FC236}">
                  <a16:creationId xmlns:a16="http://schemas.microsoft.com/office/drawing/2014/main" id="{2B68631A-E099-644A-A52E-57E54AD505DF}"/>
                </a:ext>
              </a:extLst>
            </p:cNvPr>
            <p:cNvSpPr/>
            <p:nvPr/>
          </p:nvSpPr>
          <p:spPr>
            <a:xfrm>
              <a:off x="237479" y="6181393"/>
              <a:ext cx="210196" cy="208800"/>
            </a:xfrm>
            <a:prstGeom prst="rect">
              <a:avLst/>
            </a:prstGeom>
            <a:ln w="12700">
              <a:solidFill>
                <a:schemeClr val="accent6">
                  <a:lumMod val="75000"/>
                </a:schemeClr>
              </a:solidFill>
            </a:ln>
            <a:scene3d>
              <a:camera prst="orthographicFront">
                <a:rot lat="1200000" lon="1800000" rev="0"/>
              </a:camera>
              <a:lightRig rig="threePt" dir="t"/>
            </a:scene3d>
            <a:sp3d extrusionH="279400" contourW="25400" prstMaterial="legacyWireframe">
              <a:extrusionClr>
                <a:schemeClr val="accent6">
                  <a:lumMod val="75000"/>
                </a:schemeClr>
              </a:extrusionClr>
              <a:contourClr>
                <a:schemeClr val="accent6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332A642-7048-724C-A034-AECA023D26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76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53856" y="3412110"/>
            <a:ext cx="5194300" cy="2933700"/>
          </a:xfrm>
          <a:prstGeom prst="rect">
            <a:avLst/>
          </a:prstGeom>
          <a:noFill/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F56C877-B3D6-1842-AA50-7A1DF08AB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948" y="2221300"/>
            <a:ext cx="1259332" cy="120500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BCA2C25-6542-A34F-99EB-48F203C2512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645" y="2184604"/>
            <a:ext cx="1328158" cy="127840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19FDEB6-DDE9-9A44-93C0-F9604D95AF3D}"/>
              </a:ext>
            </a:extLst>
          </p:cNvPr>
          <p:cNvGrpSpPr/>
          <p:nvPr/>
        </p:nvGrpSpPr>
        <p:grpSpPr>
          <a:xfrm>
            <a:off x="4180518" y="2893105"/>
            <a:ext cx="1857630" cy="1132032"/>
            <a:chOff x="7824866" y="3207895"/>
            <a:chExt cx="1857630" cy="11320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FC4A3E9-154B-DA42-B88E-26C110F782E4}"/>
                </a:ext>
              </a:extLst>
            </p:cNvPr>
            <p:cNvCxnSpPr/>
            <p:nvPr/>
          </p:nvCxnSpPr>
          <p:spPr>
            <a:xfrm flipH="1" flipV="1">
              <a:off x="8933969" y="3215664"/>
              <a:ext cx="748527" cy="112426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C5A802FE-772C-8549-B31E-9FBD3AE9F9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24866" y="3207895"/>
              <a:ext cx="1109105" cy="776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44EEF2D-9939-E74E-8E5E-41ABAD2A6DB7}"/>
              </a:ext>
            </a:extLst>
          </p:cNvPr>
          <p:cNvGrpSpPr/>
          <p:nvPr/>
        </p:nvGrpSpPr>
        <p:grpSpPr>
          <a:xfrm flipH="1">
            <a:off x="5724505" y="2873393"/>
            <a:ext cx="2533338" cy="2298218"/>
            <a:chOff x="7400985" y="3035783"/>
            <a:chExt cx="2795849" cy="2298218"/>
          </a:xfrm>
        </p:grpSpPr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C565535C-87F0-CC42-B64E-515CF05A14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07182" y="3040505"/>
              <a:ext cx="1389652" cy="229349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25CF0EA-B729-E54B-A551-580B65C4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00985" y="3035783"/>
              <a:ext cx="1400635" cy="4722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6A5B777-E135-2E43-AD02-36DEEBFFDE6F}"/>
              </a:ext>
            </a:extLst>
          </p:cNvPr>
          <p:cNvSpPr txBox="1"/>
          <p:nvPr/>
        </p:nvSpPr>
        <p:spPr>
          <a:xfrm>
            <a:off x="6963916" y="2504061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>
                <a:solidFill>
                  <a:schemeClr val="bg1"/>
                </a:solidFill>
              </a:rPr>
              <a:t>30x30x30cm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0ABB88F-309B-9444-9F75-7B6DD9439FCF}"/>
              </a:ext>
            </a:extLst>
          </p:cNvPr>
          <p:cNvSpPr txBox="1"/>
          <p:nvPr/>
        </p:nvSpPr>
        <p:spPr>
          <a:xfrm>
            <a:off x="4076378" y="2508995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>
                <a:solidFill>
                  <a:schemeClr val="bg1"/>
                </a:solidFill>
              </a:rPr>
              <a:t>45x25x35cm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79465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</Words>
  <Application>Microsoft Macintosh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等线</vt:lpstr>
      <vt:lpstr>微软雅黑</vt:lpstr>
      <vt:lpstr>Roboto</vt:lpstr>
      <vt:lpstr>宋体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 jiandong</dc:creator>
  <cp:lastModifiedBy>jin jiandong</cp:lastModifiedBy>
  <cp:revision>1</cp:revision>
  <dcterms:created xsi:type="dcterms:W3CDTF">2019-10-22T13:59:34Z</dcterms:created>
  <dcterms:modified xsi:type="dcterms:W3CDTF">2019-10-22T14:03:37Z</dcterms:modified>
</cp:coreProperties>
</file>

<file path=docProps/thumbnail.jpeg>
</file>